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</p:sldIdLst>
  <p:sldSz cy="5143500" cx="9144000"/>
  <p:notesSz cx="6858000" cy="9144000"/>
  <p:embeddedFontLst>
    <p:embeddedFont>
      <p:font typeface="Helvetica Neue"/>
      <p:regular r:id="rId13"/>
      <p:bold r:id="rId14"/>
      <p:italic r:id="rId15"/>
      <p:boldItalic r:id="rId16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font" Target="fonts/HelveticaNeue-regular.fntdata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font" Target="fonts/HelveticaNeue-italic.fntdata"/><Relationship Id="rId14" Type="http://schemas.openxmlformats.org/officeDocument/2006/relationships/font" Target="fonts/HelveticaNeue-bold.fntdata"/><Relationship Id="rId16" Type="http://schemas.openxmlformats.org/officeDocument/2006/relationships/font" Target="fonts/HelveticaNeue-boldItalic.fntdata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f05a9340f6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f05a9340f6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" name="Google Shape;84;g2f05a9340f6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5" name="Google Shape;85;g2f05a9340f6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1" name="Shape 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Google Shape;92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3" name="Google Shape;93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9" name="Shape 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" name="Google Shape;100;g3ec9f011890_0_1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1" name="Google Shape;101;g3ec9f011890_0_1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room in this heart for fear,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7" name="Google Shape;87;p17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8" name="Google Shape;88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9" name="Google Shape;89;p17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0" name="Google Shape;90;p17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94" name="Shape 9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5" name="Google Shape;95;p18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96" name="Google Shape;96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97" name="Google Shape;97;p18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98" name="Google Shape;98;p18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" name="Google Shape;103;p19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104" name="Google Shape;104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105" name="Google Shape;105;p19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106" name="Google Shape;106;p19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 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